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46142" y="223903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46142" y="288197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46142" y="195102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46142" y="328570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17646" y="442913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2023-01-06T17:34:13Z</dcterms:modified>
</cp:coreProperties>
</file>