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55474" cy="6653798"/>
            <a:chOff x="166654" y="102101"/>
            <a:chExt cx="4855474" cy="6653798"/>
          </a:xfrm>
        </p:grpSpPr>
        <p:pic>
          <p:nvPicPr>
            <p:cNvPr id="11" name="10 Imagen" descr="Invitación de Cars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55474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360265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12721" y="2691844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12721" y="1497915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12721" y="2134362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12721" y="1214422"/>
              <a:ext cx="29289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2023-01-31T20:59:24Z</dcterms:modified>
</cp:coreProperties>
</file>