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31/01/2023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102101"/>
            <a:ext cx="4855474" cy="6653798"/>
            <a:chOff x="166654" y="102101"/>
            <a:chExt cx="4855474" cy="6653798"/>
          </a:xfrm>
        </p:grpSpPr>
        <p:pic>
          <p:nvPicPr>
            <p:cNvPr id="11" name="10 Imagen" descr="Invitación de Cars Grati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55474" cy="6653798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7035" y="3602653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12721" y="2691844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12721" y="1497915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12721" y="2134362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12721" y="1214422"/>
              <a:ext cx="2928958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4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29</cp:revision>
  <dcterms:created xsi:type="dcterms:W3CDTF">2022-08-15T14:52:18Z</dcterms:created>
  <dcterms:modified xsi:type="dcterms:W3CDTF">2023-01-31T20:59:05Z</dcterms:modified>
</cp:coreProperties>
</file>