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06669" y="462142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2355" y="368170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2355" y="154270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2355" y="218564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2355" y="137593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2023-01-31T20:58:23Z</dcterms:modified>
</cp:coreProperties>
</file>