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de Cars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06669" y="462142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092355" y="368170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92355" y="1542706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092355" y="218564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092355" y="131399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2023-01-31T20:58:08Z</dcterms:modified>
</cp:coreProperties>
</file>