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0066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1" name="10 Imagen" descr="Invitación de Cars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809728" y="3549488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595414" y="2638679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595414" y="1554953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66"/>
                  </a:solidFill>
                </a:rPr>
                <a:t>Nome</a:t>
              </a:r>
              <a:endParaRPr lang="es-AR" sz="4400" b="1" dirty="0">
                <a:solidFill>
                  <a:srgbClr val="FF0066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595414" y="2191400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9933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9933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595414" y="1271460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19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30</cp:revision>
  <dcterms:created xsi:type="dcterms:W3CDTF">2022-08-15T14:52:18Z</dcterms:created>
  <dcterms:modified xsi:type="dcterms:W3CDTF">2023-01-31T20:57:19Z</dcterms:modified>
</cp:coreProperties>
</file>