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de Cars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09728" y="354948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95414" y="263867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95414" y="155495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95414" y="219140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95414" y="127146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2023-01-31T20:56:44Z</dcterms:modified>
</cp:coreProperties>
</file>