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52538" y="354948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238224" y="263867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238224" y="144475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238224" y="208119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238224" y="1161257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2023-01-31T20:56:13Z</dcterms:modified>
</cp:coreProperties>
</file>