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84847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70533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70533" y="368171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70533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70533" y="353883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2023-01-31T21:00:58Z</dcterms:modified>
</cp:coreProperties>
</file>