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52538" y="369272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278191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158798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222443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38224" y="130449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2023-01-31T20:55:41Z</dcterms:modified>
</cp:coreProperties>
</file>