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6" name="35 Imagen" descr="unicorn birthday invitations template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3660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400894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297834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do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41267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4176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2023-01-04T19:24:14Z</dcterms:modified>
</cp:coreProperties>
</file>