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50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4" name="33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3" name="32 Imagen" descr="unicorn birthday invitations template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20573" y="329532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20573" y="393826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20573" y="2907668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do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20573" y="434199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2277" y="562231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2023-01-04T19:21:16Z</dcterms:modified>
</cp:coreProperties>
</file>