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B050"/>
    <a:srgbClr val="FF6600"/>
    <a:srgbClr val="FF85D6"/>
    <a:srgbClr val="00CCFF"/>
    <a:srgbClr val="CC66FF"/>
    <a:srgbClr val="FF66CC"/>
    <a:srgbClr val="75C7FF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1" name="30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0" name="29 Imagen" descr="unicorn birthday invitations template 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459463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102405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33CC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33CC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071810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+mj-lt"/>
                </a:rPr>
                <a:t>Aniversário do</a:t>
              </a:r>
              <a:endParaRPr lang="es-AR" sz="28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506137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738" y="5786454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2023-01-04T19:18:47Z</dcterms:modified>
</cp:coreProperties>
</file>