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B050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6" name="25 Imagen" descr="unicorn birthday invitations template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238224" y="353090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+mj-lt"/>
                </a:rPr>
                <a:t>Nome</a:t>
              </a:r>
              <a:endParaRPr lang="es-AR" sz="4400" b="1" dirty="0"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238224" y="417384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0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238224" y="3143248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+mj-lt"/>
                </a:rPr>
                <a:t>Aniversário do</a:t>
              </a:r>
              <a:endParaRPr lang="es-AR" sz="2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238224" y="457757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809728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2023-01-04T19:17:22Z</dcterms:modified>
</cp:coreProperties>
</file>