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B050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8" name="17 Imagen" descr="unicorn birthday invitations template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3345940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398888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33CC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2958287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33CC"/>
                  </a:solidFill>
                  <a:latin typeface="+mj-lt"/>
                </a:rPr>
                <a:t>Aniversário do</a:t>
              </a:r>
              <a:endParaRPr lang="es-AR" sz="28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39261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557946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2023-01-04T19:16:46Z</dcterms:modified>
</cp:coreProperties>
</file>