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1350"/>
            <a:ext cx="4861570" cy="6653798"/>
            <a:chOff x="166654" y="61350"/>
            <a:chExt cx="4861570" cy="6653798"/>
          </a:xfrm>
        </p:grpSpPr>
        <p:pic>
          <p:nvPicPr>
            <p:cNvPr id="11" name="10 Imagen" descr="unicorn birthday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1350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4594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98888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58287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+mj-lt"/>
                </a:rPr>
                <a:t>Aniversário do</a:t>
              </a:r>
              <a:endParaRPr lang="es-AR" sz="28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9261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57946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2023-01-04T19:16:00Z</dcterms:modified>
</cp:coreProperties>
</file>