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1350"/>
            <a:ext cx="4861570" cy="6653798"/>
            <a:chOff x="166654" y="61350"/>
            <a:chExt cx="4861570" cy="6653798"/>
          </a:xfrm>
        </p:grpSpPr>
        <p:pic>
          <p:nvPicPr>
            <p:cNvPr id="18" name="17 Imagen" descr="unicorn birthday invitations template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1350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65158" y="36909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65158" y="432624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65158" y="3364827"/>
              <a:ext cx="345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65158" y="472997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65224" y="584201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2022-12-29T13:33:06Z</dcterms:modified>
</cp:coreProperties>
</file>