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50" d="100"/>
          <a:sy n="50" d="100"/>
        </p:scale>
        <p:origin x="-1676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61350"/>
            <a:ext cx="4861570" cy="6653798"/>
            <a:chOff x="166654" y="61350"/>
            <a:chExt cx="4861570" cy="6653798"/>
          </a:xfrm>
        </p:grpSpPr>
        <p:pic>
          <p:nvPicPr>
            <p:cNvPr id="13" name="12 Imagen" descr="unicorn birthday invitations template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1350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5" y="360203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237343"/>
              <a:ext cx="3500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275927"/>
              <a:ext cx="3450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09596" y="4641075"/>
              <a:ext cx="35719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753116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47</cp:revision>
  <dcterms:created xsi:type="dcterms:W3CDTF">2022-08-15T14:52:18Z</dcterms:created>
  <dcterms:modified xsi:type="dcterms:W3CDTF">2022-12-29T13:31:47Z</dcterms:modified>
</cp:coreProperties>
</file>