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31997"/>
            <a:ext cx="4861570" cy="6653798"/>
            <a:chOff x="166654" y="31997"/>
            <a:chExt cx="4861570" cy="6653798"/>
          </a:xfrm>
        </p:grpSpPr>
        <p:pic>
          <p:nvPicPr>
            <p:cNvPr id="21" name="20 Imagen" descr="unicorn birthday invitations templat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30863" y="375511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30862" y="4390416"/>
              <a:ext cx="3500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30862" y="3467401"/>
              <a:ext cx="3450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30862" y="4863327"/>
              <a:ext cx="35719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  <a:endParaRPr lang="pt-BR" sz="1400" dirty="0" smtClean="0"/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</a:t>
              </a:r>
              <a:r>
                <a:rPr lang="pt-BR" sz="1400" dirty="0" smtClean="0"/>
                <a:t>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smtClean="0"/>
                <a:t>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366" y="605018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49</cp:revision>
  <dcterms:created xsi:type="dcterms:W3CDTF">2022-08-15T14:52:18Z</dcterms:created>
  <dcterms:modified xsi:type="dcterms:W3CDTF">2022-12-29T13:30:46Z</dcterms:modified>
</cp:coreProperties>
</file>