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73843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12427"/>
              <a:ext cx="345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4577575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</a:t>
              </a:r>
              <a:r>
                <a:rPr lang="pt-BR" sz="1400" dirty="0" smtClean="0"/>
                <a:t>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46</cp:revision>
  <dcterms:created xsi:type="dcterms:W3CDTF">2022-08-15T14:52:18Z</dcterms:created>
  <dcterms:modified xsi:type="dcterms:W3CDTF">2022-12-29T13:28:39Z</dcterms:modified>
</cp:coreProperties>
</file>