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FF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0" autoAdjust="0"/>
    <p:restoredTop sz="94641" autoAdjust="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7654616" y="6572272"/>
            <a:ext cx="215616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smtClean="0"/>
              <a:t>www.convitedeaniversario.net</a:t>
            </a:r>
            <a:endParaRPr lang="es-AR" sz="1200" b="1" dirty="0"/>
          </a:p>
        </p:txBody>
      </p:sp>
      <p:grpSp>
        <p:nvGrpSpPr>
          <p:cNvPr id="20" name="19 Grupo"/>
          <p:cNvGrpSpPr/>
          <p:nvPr/>
        </p:nvGrpSpPr>
        <p:grpSpPr>
          <a:xfrm>
            <a:off x="166654" y="63994"/>
            <a:ext cx="4863051" cy="6656950"/>
            <a:chOff x="166654" y="63994"/>
            <a:chExt cx="4863051" cy="6656950"/>
          </a:xfrm>
        </p:grpSpPr>
        <p:pic>
          <p:nvPicPr>
            <p:cNvPr id="13" name="12 Imagen" descr="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63994"/>
              <a:ext cx="4863051" cy="6656950"/>
            </a:xfrm>
            <a:prstGeom prst="rect">
              <a:avLst/>
            </a:prstGeom>
          </p:spPr>
        </p:pic>
        <p:sp>
          <p:nvSpPr>
            <p:cNvPr id="15" name="14 CuadroTexto"/>
            <p:cNvSpPr txBox="1"/>
            <p:nvPr/>
          </p:nvSpPr>
          <p:spPr>
            <a:xfrm>
              <a:off x="883101" y="3571876"/>
              <a:ext cx="343201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48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Nome</a:t>
              </a:r>
              <a:endParaRPr lang="es-AR" sz="4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883101" y="2467269"/>
              <a:ext cx="34290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4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Vamos Comemorar!</a:t>
              </a:r>
              <a:endParaRPr lang="es-AR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883101" y="3058539"/>
              <a:ext cx="34290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dirty="0" smtClean="0">
                  <a:solidFill>
                    <a:schemeClr val="bg1"/>
                  </a:solidFill>
                  <a:latin typeface="Arial Black" pitchFamily="34" charset="0"/>
                  <a:ea typeface="A little sunshine" pitchFamily="2" charset="0"/>
                </a:rPr>
                <a:t>Meus 30 Anos</a:t>
              </a:r>
              <a:endParaRPr lang="es-AR" sz="3200" dirty="0">
                <a:solidFill>
                  <a:schemeClr val="bg1"/>
                </a:solidFill>
                <a:latin typeface="Arial Black" pitchFamily="34" charset="0"/>
                <a:ea typeface="A little sunshine" pitchFamily="2" charset="0"/>
              </a:endParaRPr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883101" y="4382057"/>
              <a:ext cx="3429024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1600" i="1" dirty="0" smtClean="0">
                  <a:solidFill>
                    <a:schemeClr val="bg1"/>
                  </a:solidFill>
                </a:rPr>
                <a:t>Editar </a:t>
              </a:r>
              <a:r>
                <a:rPr lang="es-AR" sz="1600" i="1" dirty="0" err="1" smtClean="0">
                  <a:solidFill>
                    <a:schemeClr val="bg1"/>
                  </a:solidFill>
                </a:rPr>
                <a:t>com</a:t>
              </a:r>
              <a:r>
                <a:rPr lang="es-AR" sz="1600" i="1" dirty="0" smtClean="0">
                  <a:solidFill>
                    <a:schemeClr val="bg1"/>
                  </a:solidFill>
                </a:rPr>
                <a:t> os dados da </a:t>
              </a:r>
              <a:r>
                <a:rPr lang="es-AR" sz="1600" i="1" dirty="0" err="1" smtClean="0">
                  <a:solidFill>
                    <a:schemeClr val="bg1"/>
                  </a:solidFill>
                </a:rPr>
                <a:t>sua</a:t>
              </a:r>
              <a:r>
                <a:rPr lang="es-AR" sz="1600" i="1" dirty="0" smtClean="0">
                  <a:solidFill>
                    <a:schemeClr val="bg1"/>
                  </a:solidFill>
                </a:rPr>
                <a:t> </a:t>
              </a:r>
              <a:r>
                <a:rPr lang="es-AR" sz="1600" i="1" dirty="0" err="1" smtClean="0">
                  <a:solidFill>
                    <a:schemeClr val="bg1"/>
                  </a:solidFill>
                </a:rPr>
                <a:t>festa</a:t>
              </a:r>
              <a:r>
                <a:rPr lang="es-AR" sz="1600" i="1" dirty="0" smtClean="0">
                  <a:solidFill>
                    <a:schemeClr val="bg1"/>
                  </a:solidFill>
                </a:rPr>
                <a:t> </a:t>
              </a:r>
            </a:p>
            <a:p>
              <a:pPr algn="ctr"/>
              <a:r>
                <a:rPr lang="es-AR" sz="1600" i="1" dirty="0" err="1" smtClean="0">
                  <a:solidFill>
                    <a:schemeClr val="bg1"/>
                  </a:solidFill>
                </a:rPr>
                <a:t>Dia</a:t>
              </a:r>
              <a:r>
                <a:rPr lang="es-AR" sz="1600" i="1" dirty="0" smtClean="0">
                  <a:solidFill>
                    <a:schemeClr val="bg1"/>
                  </a:solidFill>
                </a:rPr>
                <a:t> </a:t>
              </a:r>
              <a:r>
                <a:rPr lang="es-AR" sz="1600" i="1" dirty="0" err="1" smtClean="0">
                  <a:solidFill>
                    <a:schemeClr val="bg1"/>
                  </a:solidFill>
                </a:rPr>
                <a:t>xx</a:t>
              </a:r>
              <a:r>
                <a:rPr lang="es-AR" sz="1600" i="1" dirty="0" smtClean="0">
                  <a:solidFill>
                    <a:schemeClr val="bg1"/>
                  </a:solidFill>
                </a:rPr>
                <a:t> </a:t>
              </a:r>
              <a:r>
                <a:rPr lang="es-AR" sz="1600" i="1" dirty="0" err="1" smtClean="0">
                  <a:solidFill>
                    <a:schemeClr val="bg1"/>
                  </a:solidFill>
                </a:rPr>
                <a:t>xx</a:t>
              </a:r>
              <a:r>
                <a:rPr lang="es-AR" sz="1600" i="1" dirty="0" smtClean="0">
                  <a:solidFill>
                    <a:schemeClr val="bg1"/>
                  </a:solidFill>
                </a:rPr>
                <a:t> </a:t>
              </a:r>
              <a:r>
                <a:rPr lang="es-AR" sz="1600" i="1" dirty="0" err="1" smtClean="0">
                  <a:solidFill>
                    <a:schemeClr val="bg1"/>
                  </a:solidFill>
                </a:rPr>
                <a:t>xx</a:t>
              </a:r>
              <a:r>
                <a:rPr lang="es-AR" sz="1600" i="1" dirty="0" smtClean="0">
                  <a:solidFill>
                    <a:schemeClr val="bg1"/>
                  </a:solidFill>
                </a:rPr>
                <a:t> , </a:t>
              </a:r>
              <a:r>
                <a:rPr lang="es-AR" sz="1600" i="1" dirty="0" err="1" smtClean="0">
                  <a:solidFill>
                    <a:schemeClr val="bg1"/>
                  </a:solidFill>
                </a:rPr>
                <a:t>às</a:t>
              </a:r>
              <a:r>
                <a:rPr lang="es-AR" sz="1600" i="1" dirty="0" smtClean="0">
                  <a:solidFill>
                    <a:schemeClr val="bg1"/>
                  </a:solidFill>
                </a:rPr>
                <a:t>  XXXX</a:t>
              </a:r>
            </a:p>
            <a:p>
              <a:pPr algn="ctr"/>
              <a:r>
                <a:rPr lang="es-AR" sz="1600" i="1" dirty="0" err="1" smtClean="0">
                  <a:solidFill>
                    <a:schemeClr val="bg1"/>
                  </a:solidFill>
                </a:rPr>
                <a:t>xxxxxxxxxxxxxx</a:t>
              </a:r>
              <a:endParaRPr lang="es-AR" sz="1600" i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s-AR" sz="1600" i="1" dirty="0" err="1" smtClean="0">
                  <a:solidFill>
                    <a:schemeClr val="bg1"/>
                  </a:solidFill>
                </a:rPr>
                <a:t>xxxxxxxxxxxxxxxxxxxxx</a:t>
              </a:r>
              <a:endParaRPr lang="es-AR" sz="1600" i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s-AR" sz="1600" i="1" dirty="0" err="1" smtClean="0">
                  <a:solidFill>
                    <a:schemeClr val="bg1"/>
                  </a:solidFill>
                </a:rPr>
                <a:t>xxxxxxxxxxxx</a:t>
              </a:r>
              <a:endParaRPr lang="es-AR" sz="1600" i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s-AR" sz="1600" i="1" dirty="0" err="1" smtClean="0">
                  <a:solidFill>
                    <a:schemeClr val="bg1"/>
                  </a:solidFill>
                </a:rPr>
                <a:t>xxxxxxxxxxxxxxx</a:t>
              </a:r>
              <a:endParaRPr lang="es-AR" sz="1600" i="1" dirty="0" smtClean="0">
                <a:solidFill>
                  <a:schemeClr val="bg1"/>
                </a:solidFill>
              </a:endParaRPr>
            </a:p>
          </p:txBody>
        </p:sp>
        <p:sp>
          <p:nvSpPr>
            <p:cNvPr id="19" name="18 Rectángulo"/>
            <p:cNvSpPr/>
            <p:nvPr/>
          </p:nvSpPr>
          <p:spPr>
            <a:xfrm>
              <a:off x="1479049" y="6080959"/>
              <a:ext cx="215616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AR" sz="1200" b="1" dirty="0" smtClean="0">
                  <a:solidFill>
                    <a:schemeClr val="bg1"/>
                  </a:solidFill>
                </a:rPr>
                <a:t>www.convitedeaniversario.net</a:t>
              </a:r>
              <a:endParaRPr lang="es-AR" sz="12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27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20</cp:revision>
  <dcterms:created xsi:type="dcterms:W3CDTF">2022-08-15T14:52:18Z</dcterms:created>
  <dcterms:modified xsi:type="dcterms:W3CDTF">2022-12-28T17:08:30Z</dcterms:modified>
</cp:coreProperties>
</file>