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</a:t>
              </a:r>
              <a:r>
                <a:rPr lang="es-AR" sz="2400" b="1" dirty="0" err="1" smtClean="0">
                  <a:latin typeface="Times New Roman" pitchFamily="18" charset="0"/>
                  <a:cs typeface="Times New Roman" pitchFamily="18" charset="0"/>
                </a:rPr>
                <a:t>Comemorar</a:t>
              </a:r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6699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rgbClr val="FF6699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31288" y="5170538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2022-08-15T14:52:18Z</dcterms:created>
  <dcterms:modified xsi:type="dcterms:W3CDTF">2022-12-28T17:04:25Z</dcterms:modified>
</cp:coreProperties>
</file>