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1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err="1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</a:t>
              </a:r>
              <a:r>
                <a:rPr lang="es-AR" sz="2400" b="1" dirty="0" err="1" smtClean="0">
                  <a:latin typeface="Times New Roman" pitchFamily="18" charset="0"/>
                  <a:cs typeface="Times New Roman" pitchFamily="18" charset="0"/>
                </a:rPr>
                <a:t>Comemorar</a:t>
              </a:r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err="1" smtClean="0">
                  <a:latin typeface="Arial Black" pitchFamily="34" charset="0"/>
                  <a:ea typeface="A little sunshine" pitchFamily="2" charset="0"/>
                </a:rPr>
                <a:t>Meus</a:t>
              </a:r>
              <a:r>
                <a:rPr lang="es-AR" sz="3200" dirty="0" smtClean="0">
                  <a:latin typeface="Arial Black" pitchFamily="34" charset="0"/>
                  <a:ea typeface="A little sunshine" pitchFamily="2" charset="0"/>
                </a:rPr>
                <a:t> 30 Anos</a:t>
              </a:r>
              <a:endParaRPr lang="es-AR" sz="3200" dirty="0"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2022-08-15T14:52:18Z</dcterms:created>
  <dcterms:modified xsi:type="dcterms:W3CDTF">2022-12-28T17:03:43Z</dcterms:modified>
</cp:coreProperties>
</file>