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1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100525"/>
            <a:ext cx="4863051" cy="6656950"/>
            <a:chOff x="166654" y="100525"/>
            <a:chExt cx="4863051" cy="6656950"/>
          </a:xfrm>
        </p:grpSpPr>
        <p:pic>
          <p:nvPicPr>
            <p:cNvPr id="12" name="11 Imagen" descr="2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0525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079673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Meus 30 Anos</a:t>
              </a:r>
              <a:endParaRPr lang="es-AR" sz="32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347163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Editar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com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os dados da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sua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festa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Dia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,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às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XXXX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1288" y="5170538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2022-12-28T18:20:55Z</dcterms:modified>
</cp:coreProperties>
</file>