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100525"/>
            <a:ext cx="4863051" cy="6656950"/>
            <a:chOff x="166654" y="100525"/>
            <a:chExt cx="4863051" cy="6656950"/>
          </a:xfrm>
        </p:grpSpPr>
        <p:pic>
          <p:nvPicPr>
            <p:cNvPr id="12" name="11 Imagen" descr="2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0525"/>
              <a:ext cx="4863051" cy="6656950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3734" y="2620028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3734" y="150114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Vamos Comemorar!</a:t>
              </a:r>
              <a:endParaRPr lang="es-A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3734" y="2079673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chemeClr val="bg1"/>
                  </a:solidFill>
                  <a:latin typeface="Arial Black" pitchFamily="34" charset="0"/>
                  <a:ea typeface="A little sunshine" pitchFamily="2" charset="0"/>
                </a:rPr>
                <a:t>Meus 30 Anos</a:t>
              </a:r>
              <a:endParaRPr lang="es-AR" sz="3200" dirty="0">
                <a:solidFill>
                  <a:schemeClr val="bg1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893734" y="3471636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Editar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com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os dados da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sua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festa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Dia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,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às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 XXXX</a:t>
              </a: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31288" y="5170538"/>
              <a:ext cx="21561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27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22</cp:revision>
  <dcterms:created xsi:type="dcterms:W3CDTF">2022-08-15T14:52:18Z</dcterms:created>
  <dcterms:modified xsi:type="dcterms:W3CDTF">2022-12-28T18:20:18Z</dcterms:modified>
</cp:coreProperties>
</file>