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654616" y="6572272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20" name="19 Grupo"/>
          <p:cNvGrpSpPr/>
          <p:nvPr/>
        </p:nvGrpSpPr>
        <p:grpSpPr>
          <a:xfrm>
            <a:off x="166654" y="63994"/>
            <a:ext cx="4863051" cy="6656950"/>
            <a:chOff x="166654" y="63994"/>
            <a:chExt cx="4863051" cy="6656950"/>
          </a:xfrm>
        </p:grpSpPr>
        <p:pic>
          <p:nvPicPr>
            <p:cNvPr id="13" name="12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3051" cy="6656950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93734" y="2620028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smtClean="0"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93734" y="1501146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Vamos Comemorar!</a:t>
              </a:r>
              <a:endParaRPr lang="es-AR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893734" y="2079673"/>
              <a:ext cx="3429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dirty="0" smtClean="0">
                  <a:latin typeface="Arial Black" pitchFamily="34" charset="0"/>
                  <a:ea typeface="A little sunshine" pitchFamily="2" charset="0"/>
                </a:rPr>
                <a:t>Meus 30 Anos</a:t>
              </a:r>
              <a:endParaRPr lang="es-AR" sz="3200" dirty="0"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93734" y="3471636"/>
              <a:ext cx="342902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i="1" dirty="0" smtClean="0"/>
                <a:t>Editar </a:t>
              </a:r>
              <a:r>
                <a:rPr lang="es-AR" sz="1600" i="1" dirty="0" err="1" smtClean="0"/>
                <a:t>com</a:t>
              </a:r>
              <a:r>
                <a:rPr lang="es-AR" sz="1600" i="1" dirty="0" smtClean="0"/>
                <a:t> os dados da </a:t>
              </a:r>
              <a:r>
                <a:rPr lang="es-AR" sz="1600" i="1" dirty="0" err="1" smtClean="0"/>
                <a:t>sua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festa</a:t>
              </a:r>
              <a:r>
                <a:rPr lang="es-AR" sz="1600" i="1" dirty="0" smtClean="0"/>
                <a:t> </a:t>
              </a:r>
            </a:p>
            <a:p>
              <a:pPr algn="ctr"/>
              <a:r>
                <a:rPr lang="es-AR" sz="1600" i="1" dirty="0" err="1" smtClean="0"/>
                <a:t>Dia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, </a:t>
              </a:r>
              <a:r>
                <a:rPr lang="es-AR" sz="1600" i="1" dirty="0" err="1" smtClean="0"/>
                <a:t>às</a:t>
              </a:r>
              <a:r>
                <a:rPr lang="es-AR" sz="1600" i="1" dirty="0" smtClean="0"/>
                <a:t>  XXXX</a:t>
              </a:r>
            </a:p>
            <a:p>
              <a:pPr algn="ctr"/>
              <a:r>
                <a:rPr lang="es-AR" sz="1600" i="1" dirty="0" err="1" smtClean="0"/>
                <a:t>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</a:t>
              </a:r>
              <a:endParaRPr lang="es-AR" sz="1600" i="1" dirty="0" smtClean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531288" y="5170538"/>
              <a:ext cx="21561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200" b="1" dirty="0" smtClean="0"/>
                <a:t>www.convitedeaniversario.net</a:t>
              </a:r>
              <a:endParaRPr lang="es-AR" sz="1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27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21</cp:revision>
  <dcterms:created xsi:type="dcterms:W3CDTF">2022-08-15T14:52:18Z</dcterms:created>
  <dcterms:modified xsi:type="dcterms:W3CDTF">2022-12-28T17:17:00Z</dcterms:modified>
</cp:coreProperties>
</file>