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3051" cy="6656950"/>
            <a:chOff x="166654" y="63994"/>
            <a:chExt cx="4863051" cy="6656950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3051" cy="665695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3734" y="2620028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3734" y="150114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Vamos Comemorar!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3734" y="2079673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latin typeface="Arial Black" pitchFamily="34" charset="0"/>
                  <a:ea typeface="A little sunshine" pitchFamily="2" charset="0"/>
                </a:rPr>
                <a:t>Meus 30 Anos</a:t>
              </a:r>
              <a:endParaRPr lang="es-AR" sz="3200" dirty="0"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893734" y="3471636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/>
                <a:t>Editar </a:t>
              </a:r>
              <a:r>
                <a:rPr lang="es-AR" sz="1600" i="1" dirty="0" err="1" smtClean="0"/>
                <a:t>com</a:t>
              </a:r>
              <a:r>
                <a:rPr lang="es-AR" sz="1600" i="1" dirty="0" smtClean="0"/>
                <a:t> os dados da </a:t>
              </a:r>
              <a:r>
                <a:rPr lang="es-AR" sz="1600" i="1" dirty="0" err="1" smtClean="0"/>
                <a:t>sua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festa</a:t>
              </a:r>
              <a:r>
                <a:rPr lang="es-AR" sz="1600" i="1" dirty="0" smtClean="0"/>
                <a:t> </a:t>
              </a:r>
            </a:p>
            <a:p>
              <a:pPr algn="ctr"/>
              <a:r>
                <a:rPr lang="es-AR" sz="1600" i="1" dirty="0" err="1" smtClean="0"/>
                <a:t>Dia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, </a:t>
              </a:r>
              <a:r>
                <a:rPr lang="es-AR" sz="1600" i="1" dirty="0" err="1" smtClean="0"/>
                <a:t>às</a:t>
              </a:r>
              <a:r>
                <a:rPr lang="es-AR" sz="1600" i="1" dirty="0" smtClean="0"/>
                <a:t>  XXXX</a:t>
              </a:r>
            </a:p>
            <a:p>
              <a:pPr algn="ctr"/>
              <a:r>
                <a:rPr lang="es-AR" sz="1600" i="1" dirty="0" err="1" smtClean="0"/>
                <a:t>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</a:t>
              </a:r>
              <a:endParaRPr lang="es-AR" sz="1600" i="1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31288" y="5170538"/>
              <a:ext cx="21561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smtClean="0"/>
                <a:t>www.convitedeaniversario.net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2022-12-28T17:16:44Z</dcterms:modified>
</cp:coreProperties>
</file>