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002060"/>
                  </a:solidFill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solidFill>
                  <a:srgbClr val="00206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2022-12-28T17:16:25Z</dcterms:modified>
</cp:coreProperties>
</file>