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3051" cy="6656950"/>
            <a:chOff x="166654" y="63994"/>
            <a:chExt cx="4863051" cy="6656950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3051" cy="665695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3734" y="3200285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734" y="208140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Vamos Comemorar!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734" y="2659930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latin typeface="Arial Black" pitchFamily="34" charset="0"/>
                  <a:ea typeface="A little sunshine" pitchFamily="2" charset="0"/>
                </a:rPr>
                <a:t>Meus 30 Anos</a:t>
              </a:r>
              <a:endParaRPr lang="es-AR" sz="3200" dirty="0"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93734" y="4051893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10948" y="5652331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2022-12-28T17:15:21Z</dcterms:modified>
</cp:coreProperties>
</file>