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3200285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208140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659930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4051893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10948" y="5652331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2022-12-28T17:15:06Z</dcterms:modified>
</cp:coreProperties>
</file>