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3128847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2009965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588492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chemeClr val="bg1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chemeClr val="bg1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980455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>
                  <a:solidFill>
                    <a:schemeClr val="bg1"/>
                  </a:solidFill>
                </a:rPr>
                <a:t>Editar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com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os dados da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sua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festa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Dia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,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às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 XXXX</a:t>
              </a: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580893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2022-08-15T14:52:18Z</dcterms:created>
  <dcterms:modified xsi:type="dcterms:W3CDTF">2022-12-28T17:13:31Z</dcterms:modified>
</cp:coreProperties>
</file>