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654616" y="6572272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0" name="19 Grupo"/>
          <p:cNvGrpSpPr/>
          <p:nvPr/>
        </p:nvGrpSpPr>
        <p:grpSpPr>
          <a:xfrm>
            <a:off x="166654" y="63994"/>
            <a:ext cx="4863051" cy="6656950"/>
            <a:chOff x="166654" y="63994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3051" cy="6656950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93734" y="3128847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93734" y="2009965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Vamos Comemorar!</a:t>
              </a:r>
              <a:endParaRPr lang="es-A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93734" y="2588492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smtClean="0">
                  <a:solidFill>
                    <a:schemeClr val="bg1"/>
                  </a:solidFill>
                  <a:latin typeface="Arial Black" pitchFamily="34" charset="0"/>
                  <a:ea typeface="A little sunshine" pitchFamily="2" charset="0"/>
                </a:rPr>
                <a:t>Meus 30 Anos</a:t>
              </a:r>
              <a:endParaRPr lang="es-AR" sz="3200" dirty="0">
                <a:solidFill>
                  <a:schemeClr val="bg1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93734" y="3980455"/>
              <a:ext cx="3429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i="1" dirty="0" smtClean="0">
                  <a:solidFill>
                    <a:schemeClr val="bg1"/>
                  </a:solidFill>
                </a:rPr>
                <a:t>Editar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com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os dados da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sua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festa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Dia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,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às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 XXXX</a:t>
              </a: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xxxxxxxxxxxxxx</a:t>
              </a:r>
              <a:endParaRPr lang="es-AR" sz="1600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xxxxxxxxxxxxxxxxxxxxx</a:t>
              </a:r>
              <a:endParaRPr lang="es-AR" sz="1600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xxxxxxxxxxxx</a:t>
              </a:r>
              <a:endParaRPr lang="es-AR" sz="1600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xxxxxxxxxxxxxxx</a:t>
              </a:r>
              <a:endParaRPr lang="es-AR" sz="1600" i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510948" y="5580893"/>
              <a:ext cx="21561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200" b="1" dirty="0" smtClean="0">
                  <a:solidFill>
                    <a:schemeClr val="bg1"/>
                  </a:solidFill>
                </a:rPr>
                <a:t>www.convitedeaniversario.net</a:t>
              </a:r>
              <a:endParaRPr lang="es-AR" sz="1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24</cp:revision>
  <dcterms:created xsi:type="dcterms:W3CDTF">2022-08-15T14:52:18Z</dcterms:created>
  <dcterms:modified xsi:type="dcterms:W3CDTF">2022-12-28T17:13:31Z</dcterms:modified>
</cp:coreProperties>
</file>