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28/12/2022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654616" y="6572272"/>
            <a:ext cx="215616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www.convitedeaniversario.net</a:t>
            </a:r>
            <a:endParaRPr lang="es-AR" sz="1200" b="1" dirty="0"/>
          </a:p>
        </p:txBody>
      </p:sp>
      <p:grpSp>
        <p:nvGrpSpPr>
          <p:cNvPr id="20" name="19 Grupo"/>
          <p:cNvGrpSpPr/>
          <p:nvPr/>
        </p:nvGrpSpPr>
        <p:grpSpPr>
          <a:xfrm>
            <a:off x="166654" y="63994"/>
            <a:ext cx="4863051" cy="6656950"/>
            <a:chOff x="166654" y="63994"/>
            <a:chExt cx="4863051" cy="6656950"/>
          </a:xfrm>
        </p:grpSpPr>
        <p:pic>
          <p:nvPicPr>
            <p:cNvPr id="13" name="12 Imagen" descr="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3051" cy="6656950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3734" y="2843095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Nome</a:t>
              </a:r>
              <a:endParaRPr lang="es-AR" sz="4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3734" y="1724213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Vamos Comemorar!</a:t>
              </a:r>
              <a:endParaRPr lang="es-A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3734" y="2302740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chemeClr val="bg1"/>
                  </a:solidFill>
                  <a:latin typeface="Arial Black" pitchFamily="34" charset="0"/>
                  <a:ea typeface="A little sunshine" pitchFamily="2" charset="0"/>
                </a:rPr>
                <a:t>Meus 30 Anos</a:t>
              </a:r>
              <a:endParaRPr lang="es-AR" sz="3200" dirty="0">
                <a:solidFill>
                  <a:schemeClr val="bg1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893734" y="3694703"/>
              <a:ext cx="342902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1600" i="1" dirty="0" smtClean="0">
                  <a:solidFill>
                    <a:schemeClr val="bg1"/>
                  </a:solidFill>
                </a:rPr>
                <a:t>Editar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com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os dados da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sua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festa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Dia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xx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, </a:t>
              </a:r>
              <a:r>
                <a:rPr lang="es-AR" sz="1600" i="1" dirty="0" err="1" smtClean="0">
                  <a:solidFill>
                    <a:schemeClr val="bg1"/>
                  </a:solidFill>
                </a:rPr>
                <a:t>às</a:t>
              </a:r>
              <a:r>
                <a:rPr lang="es-AR" sz="1600" i="1" dirty="0" smtClean="0">
                  <a:solidFill>
                    <a:schemeClr val="bg1"/>
                  </a:solidFill>
                </a:rPr>
                <a:t>  XXXX</a:t>
              </a: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s-AR" sz="1600" i="1" dirty="0" err="1" smtClean="0">
                  <a:solidFill>
                    <a:schemeClr val="bg1"/>
                  </a:solidFill>
                </a:rPr>
                <a:t>xxxxxxxxxxxxxxx</a:t>
              </a:r>
              <a:endParaRPr lang="es-AR" sz="1600" i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510948" y="5295141"/>
              <a:ext cx="215616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AR" sz="1200" b="1" dirty="0" smtClean="0">
                  <a:solidFill>
                    <a:schemeClr val="bg1"/>
                  </a:solidFill>
                </a:rPr>
                <a:t>www.convitedeaniversario.net</a:t>
              </a:r>
              <a:endParaRPr lang="es-AR" sz="12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2022-08-15T14:52:18Z</dcterms:created>
  <dcterms:modified xsi:type="dcterms:W3CDTF">2022-12-28T17:12:00Z</dcterms:modified>
</cp:coreProperties>
</file>