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1" autoAdjust="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28/12/2022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654616" y="6572272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20" name="19 Grupo"/>
          <p:cNvGrpSpPr/>
          <p:nvPr/>
        </p:nvGrpSpPr>
        <p:grpSpPr>
          <a:xfrm>
            <a:off x="166654" y="63994"/>
            <a:ext cx="4863051" cy="6656950"/>
            <a:chOff x="166654" y="63994"/>
            <a:chExt cx="4863051" cy="6656950"/>
          </a:xfrm>
        </p:grpSpPr>
        <p:pic>
          <p:nvPicPr>
            <p:cNvPr id="13" name="12 Imagen" descr="1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63994"/>
              <a:ext cx="4863051" cy="6656950"/>
            </a:xfrm>
            <a:prstGeom prst="rect">
              <a:avLst/>
            </a:prstGeom>
          </p:spPr>
        </p:pic>
        <p:sp>
          <p:nvSpPr>
            <p:cNvPr id="15" name="14 CuadroTexto"/>
            <p:cNvSpPr txBox="1"/>
            <p:nvPr/>
          </p:nvSpPr>
          <p:spPr>
            <a:xfrm>
              <a:off x="893734" y="2620028"/>
              <a:ext cx="343201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800" b="1" dirty="0" smtClean="0">
                  <a:latin typeface="Times New Roman" pitchFamily="18" charset="0"/>
                  <a:cs typeface="Times New Roman" pitchFamily="18" charset="0"/>
                </a:rPr>
                <a:t>Nome</a:t>
              </a:r>
              <a:endParaRPr lang="es-AR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893734" y="1501146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latin typeface="Times New Roman" pitchFamily="18" charset="0"/>
                  <a:cs typeface="Times New Roman" pitchFamily="18" charset="0"/>
                </a:rPr>
                <a:t>Vamos Comemorar!</a:t>
              </a:r>
              <a:endParaRPr lang="es-AR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893734" y="2079673"/>
              <a:ext cx="342902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dirty="0" smtClean="0">
                  <a:solidFill>
                    <a:srgbClr val="FFC000"/>
                  </a:solidFill>
                  <a:latin typeface="Arial Black" pitchFamily="34" charset="0"/>
                  <a:ea typeface="A little sunshine" pitchFamily="2" charset="0"/>
                </a:rPr>
                <a:t>Meus 30 Anos</a:t>
              </a:r>
              <a:endParaRPr lang="es-AR" sz="3200" dirty="0">
                <a:solidFill>
                  <a:srgbClr val="FFC000"/>
                </a:solidFill>
                <a:latin typeface="Arial Black" pitchFamily="34" charset="0"/>
                <a:ea typeface="A little sunshine" pitchFamily="2" charset="0"/>
              </a:endParaRP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893734" y="3471636"/>
              <a:ext cx="3429024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1600" i="1" dirty="0" smtClean="0"/>
                <a:t>Editar </a:t>
              </a:r>
              <a:r>
                <a:rPr lang="es-AR" sz="1600" i="1" dirty="0" err="1" smtClean="0"/>
                <a:t>com</a:t>
              </a:r>
              <a:r>
                <a:rPr lang="es-AR" sz="1600" i="1" dirty="0" smtClean="0"/>
                <a:t> os dados da </a:t>
              </a:r>
              <a:r>
                <a:rPr lang="es-AR" sz="1600" i="1" dirty="0" err="1" smtClean="0"/>
                <a:t>sua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festa</a:t>
              </a:r>
              <a:r>
                <a:rPr lang="es-AR" sz="1600" i="1" dirty="0" smtClean="0"/>
                <a:t> </a:t>
              </a:r>
            </a:p>
            <a:p>
              <a:pPr algn="ctr"/>
              <a:r>
                <a:rPr lang="es-AR" sz="1600" i="1" dirty="0" err="1" smtClean="0"/>
                <a:t>Dia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</a:t>
              </a:r>
              <a:r>
                <a:rPr lang="es-AR" sz="1600" i="1" dirty="0" err="1" smtClean="0"/>
                <a:t>xx</a:t>
              </a:r>
              <a:r>
                <a:rPr lang="es-AR" sz="1600" i="1" dirty="0" smtClean="0"/>
                <a:t> , </a:t>
              </a:r>
              <a:r>
                <a:rPr lang="es-AR" sz="1600" i="1" dirty="0" err="1" smtClean="0"/>
                <a:t>às</a:t>
              </a:r>
              <a:r>
                <a:rPr lang="es-AR" sz="1600" i="1" dirty="0" smtClean="0"/>
                <a:t>  XXXX</a:t>
              </a:r>
            </a:p>
            <a:p>
              <a:pPr algn="ctr"/>
              <a:r>
                <a:rPr lang="es-AR" sz="1600" i="1" dirty="0" err="1" smtClean="0"/>
                <a:t>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</a:t>
              </a:r>
              <a:endParaRPr lang="es-AR" sz="1600" i="1" dirty="0" smtClean="0"/>
            </a:p>
            <a:p>
              <a:pPr algn="ctr"/>
              <a:r>
                <a:rPr lang="es-AR" sz="1600" i="1" dirty="0" err="1" smtClean="0"/>
                <a:t>xxxxxxxxxxxxxxx</a:t>
              </a:r>
              <a:endParaRPr lang="es-AR" sz="1600" i="1" dirty="0" smtClean="0"/>
            </a:p>
          </p:txBody>
        </p:sp>
        <p:sp>
          <p:nvSpPr>
            <p:cNvPr id="19" name="18 Rectángulo"/>
            <p:cNvSpPr/>
            <p:nvPr/>
          </p:nvSpPr>
          <p:spPr>
            <a:xfrm>
              <a:off x="1510948" y="5072074"/>
              <a:ext cx="215616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200" b="1" dirty="0" smtClean="0"/>
                <a:t>www.convitedeaniversario.net</a:t>
              </a:r>
              <a:endParaRPr lang="es-AR" sz="12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2022-08-15T14:52:18Z</dcterms:created>
  <dcterms:modified xsi:type="dcterms:W3CDTF">2022-12-28T17:11:05Z</dcterms:modified>
</cp:coreProperties>
</file>