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28/12/2022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3994"/>
            <a:ext cx="4863051" cy="6656950"/>
            <a:chOff x="166654" y="63994"/>
            <a:chExt cx="4863051" cy="6656950"/>
          </a:xfrm>
        </p:grpSpPr>
        <p:pic>
          <p:nvPicPr>
            <p:cNvPr id="13" name="12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3051" cy="6656950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893734" y="2620028"/>
              <a:ext cx="3432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893734" y="1501146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Vamos Comemorar!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93734" y="2079673"/>
              <a:ext cx="34290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Meus 30 Anos</a:t>
              </a:r>
              <a:endParaRPr lang="es-AR" sz="32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893734" y="3471636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/>
                <a:t>Editar </a:t>
              </a:r>
              <a:r>
                <a:rPr lang="es-AR" sz="1600" i="1" dirty="0" err="1" smtClean="0"/>
                <a:t>com</a:t>
              </a:r>
              <a:r>
                <a:rPr lang="es-AR" sz="1600" i="1" dirty="0" smtClean="0"/>
                <a:t> os dados da </a:t>
              </a:r>
              <a:r>
                <a:rPr lang="es-AR" sz="1600" i="1" dirty="0" err="1" smtClean="0"/>
                <a:t>sua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festa</a:t>
              </a:r>
              <a:r>
                <a:rPr lang="es-AR" sz="1600" i="1" dirty="0" smtClean="0"/>
                <a:t> </a:t>
              </a:r>
            </a:p>
            <a:p>
              <a:pPr algn="ctr"/>
              <a:r>
                <a:rPr lang="es-AR" sz="1600" i="1" dirty="0" err="1" smtClean="0"/>
                <a:t>Dia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</a:t>
              </a:r>
              <a:r>
                <a:rPr lang="es-AR" sz="1600" i="1" dirty="0" err="1" smtClean="0"/>
                <a:t>xx</a:t>
              </a:r>
              <a:r>
                <a:rPr lang="es-AR" sz="1600" i="1" dirty="0" smtClean="0"/>
                <a:t> , </a:t>
              </a:r>
              <a:r>
                <a:rPr lang="es-AR" sz="1600" i="1" dirty="0" err="1" smtClean="0"/>
                <a:t>às</a:t>
              </a:r>
              <a:r>
                <a:rPr lang="es-AR" sz="1600" i="1" dirty="0" smtClean="0"/>
                <a:t>  XXXX</a:t>
              </a:r>
            </a:p>
            <a:p>
              <a:pPr algn="ctr"/>
              <a:r>
                <a:rPr lang="es-AR" sz="1600" i="1" dirty="0" err="1" smtClean="0"/>
                <a:t>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</a:t>
              </a:r>
              <a:endParaRPr lang="es-AR" sz="1600" i="1" dirty="0" smtClean="0"/>
            </a:p>
            <a:p>
              <a:pPr algn="ctr"/>
              <a:r>
                <a:rPr lang="es-AR" sz="1600" i="1" dirty="0" err="1" smtClean="0"/>
                <a:t>xxxxxxxxxxxxxxx</a:t>
              </a:r>
              <a:endParaRPr lang="es-AR" sz="16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10948" y="5072074"/>
              <a:ext cx="21561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200" b="1" dirty="0" smtClean="0"/>
                <a:t>www.convitedeaniversario.net</a:t>
              </a:r>
              <a:endParaRPr lang="es-AR" sz="12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27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2022-12-28T17:10:47Z</dcterms:modified>
</cp:coreProperties>
</file>