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079673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471636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/>
                <a:t>Editar </a:t>
              </a:r>
              <a:r>
                <a:rPr lang="es-AR" sz="1600" i="1" dirty="0" err="1" smtClean="0"/>
                <a:t>com</a:t>
              </a:r>
              <a:r>
                <a:rPr lang="es-AR" sz="1600" i="1" dirty="0" smtClean="0"/>
                <a:t> os dados da </a:t>
              </a:r>
              <a:r>
                <a:rPr lang="es-AR" sz="1600" i="1" dirty="0" err="1" smtClean="0"/>
                <a:t>sua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festa</a:t>
              </a:r>
              <a:r>
                <a:rPr lang="es-AR" sz="1600" i="1" dirty="0" smtClean="0"/>
                <a:t> </a:t>
              </a:r>
            </a:p>
            <a:p>
              <a:pPr algn="ctr"/>
              <a:r>
                <a:rPr lang="es-AR" sz="1600" i="1" dirty="0" err="1" smtClean="0"/>
                <a:t>Dia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</a:t>
              </a:r>
              <a:r>
                <a:rPr lang="es-AR" sz="1600" i="1" dirty="0" err="1" smtClean="0"/>
                <a:t>xx</a:t>
              </a:r>
              <a:r>
                <a:rPr lang="es-AR" sz="1600" i="1" dirty="0" smtClean="0"/>
                <a:t> , </a:t>
              </a:r>
              <a:r>
                <a:rPr lang="es-AR" sz="1600" i="1" dirty="0" err="1" smtClean="0"/>
                <a:t>às</a:t>
              </a:r>
              <a:r>
                <a:rPr lang="es-AR" sz="1600" i="1" dirty="0" smtClean="0"/>
                <a:t>  XXXX</a:t>
              </a:r>
            </a:p>
            <a:p>
              <a:pPr algn="ctr"/>
              <a:r>
                <a:rPr lang="es-AR" sz="1600" i="1" dirty="0" err="1" smtClean="0"/>
                <a:t>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</a:t>
              </a:r>
              <a:endParaRPr lang="es-AR" sz="1600" i="1" dirty="0" smtClean="0"/>
            </a:p>
            <a:p>
              <a:pPr algn="ctr"/>
              <a:r>
                <a:rPr lang="es-AR" sz="1600" i="1" dirty="0" err="1" smtClean="0"/>
                <a:t>xxxxxxxxxxxxxxx</a:t>
              </a:r>
              <a:endParaRPr lang="es-AR" sz="1600" i="1" dirty="0" smtClean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10948" y="5072074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/>
                <a:t>www.convitedeaniversario.net</a:t>
              </a:r>
              <a:endParaRPr lang="es-AR" sz="1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2022-08-15T14:52:18Z</dcterms:created>
  <dcterms:modified xsi:type="dcterms:W3CDTF">2022-12-28T17:10:33Z</dcterms:modified>
</cp:coreProperties>
</file>